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1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273ED-16B3-42CA-A995-25A8D4F40B61}" type="datetimeFigureOut">
              <a:rPr lang="es-ES" smtClean="0"/>
              <a:t>10/10/2017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45CB1-48A4-45FC-B4FC-D6F4A5B05B60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273ED-16B3-42CA-A995-25A8D4F40B61}" type="datetimeFigureOut">
              <a:rPr lang="es-ES" smtClean="0"/>
              <a:t>10/10/2017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45CB1-48A4-45FC-B4FC-D6F4A5B05B60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273ED-16B3-42CA-A995-25A8D4F40B61}" type="datetimeFigureOut">
              <a:rPr lang="es-ES" smtClean="0"/>
              <a:t>10/10/2017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45CB1-48A4-45FC-B4FC-D6F4A5B05B60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273ED-16B3-42CA-A995-25A8D4F40B61}" type="datetimeFigureOut">
              <a:rPr lang="es-ES" smtClean="0"/>
              <a:t>10/10/2017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45CB1-48A4-45FC-B4FC-D6F4A5B05B60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273ED-16B3-42CA-A995-25A8D4F40B61}" type="datetimeFigureOut">
              <a:rPr lang="es-ES" smtClean="0"/>
              <a:t>10/10/2017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45CB1-48A4-45FC-B4FC-D6F4A5B05B60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273ED-16B3-42CA-A995-25A8D4F40B61}" type="datetimeFigureOut">
              <a:rPr lang="es-ES" smtClean="0"/>
              <a:t>10/10/2017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45CB1-48A4-45FC-B4FC-D6F4A5B05B60}" type="slidenum">
              <a:rPr lang="es-ES" smtClean="0"/>
              <a:t>‹Nº›</a:t>
            </a:fld>
            <a:endParaRPr lang="es-E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273ED-16B3-42CA-A995-25A8D4F40B61}" type="datetimeFigureOut">
              <a:rPr lang="es-ES" smtClean="0"/>
              <a:t>10/10/2017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45CB1-48A4-45FC-B4FC-D6F4A5B05B60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273ED-16B3-42CA-A995-25A8D4F40B61}" type="datetimeFigureOut">
              <a:rPr lang="es-ES" smtClean="0"/>
              <a:t>10/10/2017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45CB1-48A4-45FC-B4FC-D6F4A5B05B60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273ED-16B3-42CA-A995-25A8D4F40B61}" type="datetimeFigureOut">
              <a:rPr lang="es-ES" smtClean="0"/>
              <a:t>10/10/2017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45CB1-48A4-45FC-B4FC-D6F4A5B05B60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273ED-16B3-42CA-A995-25A8D4F40B61}" type="datetimeFigureOut">
              <a:rPr lang="es-ES" smtClean="0"/>
              <a:t>10/10/2017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A345CB1-48A4-45FC-B4FC-D6F4A5B05B60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273ED-16B3-42CA-A995-25A8D4F40B61}" type="datetimeFigureOut">
              <a:rPr lang="es-ES" smtClean="0"/>
              <a:t>10/10/2017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45CB1-48A4-45FC-B4FC-D6F4A5B05B60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E46273ED-16B3-42CA-A995-25A8D4F40B61}" type="datetimeFigureOut">
              <a:rPr lang="es-ES" smtClean="0"/>
              <a:t>10/10/2017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0A345CB1-48A4-45FC-B4FC-D6F4A5B05B60}" type="slidenum">
              <a:rPr lang="es-ES" smtClean="0"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sz="7200" dirty="0" smtClean="0"/>
              <a:t>Ciencias</a:t>
            </a:r>
            <a:endParaRPr lang="es-ES" sz="7200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8053614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matemáticas</a:t>
            </a:r>
          </a:p>
        </p:txBody>
      </p:sp>
      <p:pic>
        <p:nvPicPr>
          <p:cNvPr id="1028" name="Picture 4" descr="C:\Users\Raf\AppData\Local\Microsoft\Windows\Temporary Internet Files\Content.IE5\HHVF61M7\matematicas 3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556792"/>
            <a:ext cx="3190109" cy="2888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40590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 smtClean="0"/>
              <a:t>física</a:t>
            </a:r>
            <a:endParaRPr lang="es-ES" dirty="0"/>
          </a:p>
        </p:txBody>
      </p:sp>
      <p:pic>
        <p:nvPicPr>
          <p:cNvPr id="2053" name="Picture 5" descr="C:\Users\Raf\AppData\Local\Microsoft\Windows\Temporary Internet Files\Content.IE5\6DCGQU16\CollageFisica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412776"/>
            <a:ext cx="4427984" cy="319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55616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 smtClean="0"/>
              <a:t>química</a:t>
            </a:r>
            <a:endParaRPr lang="es-ES" dirty="0"/>
          </a:p>
        </p:txBody>
      </p:sp>
      <p:pic>
        <p:nvPicPr>
          <p:cNvPr id="3074" name="Picture 2" descr="C:\Users\Raf\AppData\Local\Microsoft\Windows\Temporary Internet Files\Content.IE5\6Q66SV17\Catalisis-Paladium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564482"/>
            <a:ext cx="4513684" cy="3016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591086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Ángulos">
  <a:themeElements>
    <a:clrScheme name="Ángulo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Ángulo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Ángulo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8</TotalTime>
  <Words>4</Words>
  <Application>Microsoft Office PowerPoint</Application>
  <PresentationFormat>Presentación en pantalla (4:3)</PresentationFormat>
  <Paragraphs>4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Ángulos</vt:lpstr>
      <vt:lpstr>Ciencias</vt:lpstr>
      <vt:lpstr>matemáticas</vt:lpstr>
      <vt:lpstr>física</vt:lpstr>
      <vt:lpstr>química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Ciencias</dc:title>
  <dc:creator>Rafael Roca</dc:creator>
  <cp:lastModifiedBy>Rafael Roca</cp:lastModifiedBy>
  <cp:revision>2</cp:revision>
  <dcterms:created xsi:type="dcterms:W3CDTF">2017-10-10T07:15:04Z</dcterms:created>
  <dcterms:modified xsi:type="dcterms:W3CDTF">2017-10-10T07:24:10Z</dcterms:modified>
</cp:coreProperties>
</file>